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28" r:id="rId2"/>
    <p:sldId id="344" r:id="rId3"/>
    <p:sldId id="343" r:id="rId4"/>
    <p:sldId id="345" r:id="rId5"/>
    <p:sldId id="342" r:id="rId6"/>
    <p:sldId id="346" r:id="rId7"/>
  </p:sldIdLst>
  <p:sldSz cx="9144000" cy="6858000" type="screen4x3"/>
  <p:notesSz cx="6799263" cy="99298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3" userDrawn="1">
          <p15:clr>
            <a:srgbClr val="A4A3A4"/>
          </p15:clr>
        </p15:guide>
        <p15:guide id="2" pos="2139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reza Anteneová" initials="T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1594" y="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23"/>
        <p:guide pos="2139"/>
        <p:guide orient="horz" pos="3127"/>
        <p:guide pos="214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348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22" tIns="45861" rIns="91722" bIns="45861" numCol="1" anchor="t" anchorCtr="0" compatLnSpc="1">
            <a:prstTxWarp prst="textNoShape">
              <a:avLst/>
            </a:prstTxWarp>
          </a:bodyPr>
          <a:lstStyle>
            <a:lvl1pPr defTabSz="917571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32" y="0"/>
            <a:ext cx="2946348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22" tIns="45861" rIns="91722" bIns="45861" numCol="1" anchor="t" anchorCtr="0" compatLnSpc="1">
            <a:prstTxWarp prst="textNoShape">
              <a:avLst/>
            </a:prstTxWarp>
          </a:bodyPr>
          <a:lstStyle>
            <a:lvl1pPr algn="r" defTabSz="917571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977"/>
            <a:ext cx="2946348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22" tIns="45861" rIns="91722" bIns="45861" numCol="1" anchor="b" anchorCtr="0" compatLnSpc="1">
            <a:prstTxWarp prst="textNoShape">
              <a:avLst/>
            </a:prstTxWarp>
          </a:bodyPr>
          <a:lstStyle>
            <a:lvl1pPr defTabSz="917571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32" y="9431977"/>
            <a:ext cx="2946348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22" tIns="45861" rIns="91722" bIns="45861" numCol="1" anchor="b" anchorCtr="0" compatLnSpc="1">
            <a:prstTxWarp prst="textNoShape">
              <a:avLst/>
            </a:prstTxWarp>
          </a:bodyPr>
          <a:lstStyle>
            <a:lvl1pPr algn="r" defTabSz="917571">
              <a:defRPr sz="1200"/>
            </a:lvl1pPr>
          </a:lstStyle>
          <a:p>
            <a:fld id="{28E1C113-5C62-4A30-9753-C6CD3550C56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0983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348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22" tIns="45861" rIns="91722" bIns="45861" numCol="1" anchor="t" anchorCtr="0" compatLnSpc="1">
            <a:prstTxWarp prst="textNoShape">
              <a:avLst/>
            </a:prstTxWarp>
          </a:bodyPr>
          <a:lstStyle>
            <a:lvl1pPr defTabSz="917571">
              <a:defRPr sz="1200"/>
            </a:lvl1pPr>
          </a:lstStyle>
          <a:p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332" y="0"/>
            <a:ext cx="2946348" cy="496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22" tIns="45861" rIns="91722" bIns="45861" numCol="1" anchor="t" anchorCtr="0" compatLnSpc="1">
            <a:prstTxWarp prst="textNoShape">
              <a:avLst/>
            </a:prstTxWarp>
          </a:bodyPr>
          <a:lstStyle>
            <a:lvl1pPr algn="r" defTabSz="917571">
              <a:defRPr sz="1200"/>
            </a:lvl1pPr>
          </a:lstStyle>
          <a:p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927" y="4716784"/>
            <a:ext cx="5439410" cy="4467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22" tIns="45861" rIns="91722" bIns="458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977"/>
            <a:ext cx="2946348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22" tIns="45861" rIns="91722" bIns="45861" numCol="1" anchor="b" anchorCtr="0" compatLnSpc="1">
            <a:prstTxWarp prst="textNoShape">
              <a:avLst/>
            </a:prstTxWarp>
          </a:bodyPr>
          <a:lstStyle>
            <a:lvl1pPr defTabSz="917571">
              <a:defRPr sz="1200"/>
            </a:lvl1pPr>
          </a:lstStyle>
          <a:p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332" y="9431977"/>
            <a:ext cx="2946348" cy="4962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722" tIns="45861" rIns="91722" bIns="45861" numCol="1" anchor="b" anchorCtr="0" compatLnSpc="1">
            <a:prstTxWarp prst="textNoShape">
              <a:avLst/>
            </a:prstTxWarp>
          </a:bodyPr>
          <a:lstStyle>
            <a:lvl1pPr algn="r" defTabSz="917571">
              <a:defRPr sz="1200"/>
            </a:lvl1pPr>
          </a:lstStyle>
          <a:p>
            <a:fld id="{2CCC9239-98A7-4635-989F-0547504E3F7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4023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E475E6-2165-4F52-BEAB-CC0F29BE6F95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8060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3851280" y="9432000"/>
            <a:ext cx="2945520" cy="495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800" tIns="45000" rIns="91800" bIns="45000" anchor="b"/>
          <a:lstStyle/>
          <a:p>
            <a:pPr algn="r">
              <a:lnSpc>
                <a:spcPct val="100000"/>
              </a:lnSpc>
            </a:pPr>
            <a:fld id="{8F7AD412-88D4-40DF-8E32-80E5832D6F39}" type="slidenum">
              <a:rPr lang="en-GB" sz="1200" b="0" strike="noStrike" spc="-1">
                <a:latin typeface="Times New Roman"/>
              </a:rPr>
              <a:t>2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80040" y="4716720"/>
            <a:ext cx="5438520" cy="4467240"/>
          </a:xfrm>
          <a:prstGeom prst="rect">
            <a:avLst/>
          </a:prstGeom>
        </p:spPr>
        <p:txBody>
          <a:bodyPr lIns="91800" tIns="0" rIns="91800" bIns="0"/>
          <a:lstStyle/>
          <a:p>
            <a:endParaRPr lang="en-GB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102976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3851280" y="9432000"/>
            <a:ext cx="2945520" cy="495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800" tIns="45000" rIns="91800" bIns="45000" anchor="b"/>
          <a:lstStyle/>
          <a:p>
            <a:pPr algn="r">
              <a:lnSpc>
                <a:spcPct val="100000"/>
              </a:lnSpc>
            </a:pPr>
            <a:fld id="{8F7AD412-88D4-40DF-8E32-80E5832D6F39}" type="slidenum">
              <a:rPr lang="en-GB" sz="1200" b="0" strike="noStrike" spc="-1">
                <a:latin typeface="Times New Roman"/>
              </a:rPr>
              <a:t>3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80040" y="4716720"/>
            <a:ext cx="5438520" cy="4467240"/>
          </a:xfrm>
          <a:prstGeom prst="rect">
            <a:avLst/>
          </a:prstGeom>
        </p:spPr>
        <p:txBody>
          <a:bodyPr lIns="91800" tIns="0" rIns="91800" bIns="0"/>
          <a:lstStyle/>
          <a:p>
            <a:endParaRPr lang="en-GB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42093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3851280" y="9432000"/>
            <a:ext cx="2945520" cy="495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800" tIns="45000" rIns="91800" bIns="45000" anchor="b"/>
          <a:lstStyle/>
          <a:p>
            <a:pPr algn="r">
              <a:lnSpc>
                <a:spcPct val="100000"/>
              </a:lnSpc>
            </a:pPr>
            <a:fld id="{8F7AD412-88D4-40DF-8E32-80E5832D6F39}" type="slidenum">
              <a:rPr lang="en-GB" sz="1200" b="0" strike="noStrike" spc="-1">
                <a:latin typeface="Times New Roman"/>
              </a:rPr>
              <a:t>4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80040" y="4716720"/>
            <a:ext cx="5438520" cy="4467240"/>
          </a:xfrm>
          <a:prstGeom prst="rect">
            <a:avLst/>
          </a:prstGeom>
        </p:spPr>
        <p:txBody>
          <a:bodyPr lIns="91800" tIns="0" rIns="91800" bIns="0"/>
          <a:lstStyle/>
          <a:p>
            <a:endParaRPr lang="en-GB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483723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3851280" y="9432000"/>
            <a:ext cx="2945520" cy="495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800" tIns="45000" rIns="91800" bIns="45000" anchor="b"/>
          <a:lstStyle/>
          <a:p>
            <a:pPr algn="r">
              <a:lnSpc>
                <a:spcPct val="100000"/>
              </a:lnSpc>
            </a:pPr>
            <a:fld id="{8F7AD412-88D4-40DF-8E32-80E5832D6F39}" type="slidenum">
              <a:rPr lang="en-GB" sz="1200" b="0" strike="noStrike" spc="-1">
                <a:latin typeface="Times New Roman"/>
              </a:rPr>
              <a:t>5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80040" y="4716720"/>
            <a:ext cx="5438520" cy="4467240"/>
          </a:xfrm>
          <a:prstGeom prst="rect">
            <a:avLst/>
          </a:prstGeom>
        </p:spPr>
        <p:txBody>
          <a:bodyPr lIns="91800" tIns="0" rIns="91800" bIns="0"/>
          <a:lstStyle/>
          <a:p>
            <a:endParaRPr lang="en-GB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65415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3851280" y="9432000"/>
            <a:ext cx="2945520" cy="495360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1800" tIns="45000" rIns="91800" bIns="45000" anchor="b"/>
          <a:lstStyle/>
          <a:p>
            <a:pPr algn="r">
              <a:lnSpc>
                <a:spcPct val="100000"/>
              </a:lnSpc>
            </a:pPr>
            <a:fld id="{8F7AD412-88D4-40DF-8E32-80E5832D6F39}" type="slidenum">
              <a:rPr lang="en-GB" sz="1200" b="0" strike="noStrike" spc="-1">
                <a:latin typeface="Times New Roman"/>
              </a:rPr>
              <a:t>6</a:t>
            </a:fld>
            <a:endParaRPr lang="en-GB" sz="1200" b="0" strike="noStrike" spc="-1">
              <a:latin typeface="Arial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80040" y="4716720"/>
            <a:ext cx="5438520" cy="4467240"/>
          </a:xfrm>
          <a:prstGeom prst="rect">
            <a:avLst/>
          </a:prstGeom>
        </p:spPr>
        <p:txBody>
          <a:bodyPr lIns="91800" tIns="0" rIns="91800" bIns="0"/>
          <a:lstStyle/>
          <a:p>
            <a:endParaRPr lang="en-GB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0415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0" y="0"/>
            <a:ext cx="1547813" cy="6858000"/>
            <a:chOff x="0" y="0"/>
            <a:chExt cx="975" cy="4320"/>
          </a:xfrm>
        </p:grpSpPr>
        <p:sp>
          <p:nvSpPr>
            <p:cNvPr id="5" name="Rectangle 7"/>
            <p:cNvSpPr>
              <a:spLocks noChangeArrowheads="1"/>
            </p:cNvSpPr>
            <p:nvPr userDrawn="1"/>
          </p:nvSpPr>
          <p:spPr bwMode="auto">
            <a:xfrm>
              <a:off x="0" y="0"/>
              <a:ext cx="975" cy="4320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rgbClr val="A5002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Arial" pitchFamily="34" charset="0"/>
              </a:endParaRPr>
            </a:p>
          </p:txBody>
        </p:sp>
        <p:sp>
          <p:nvSpPr>
            <p:cNvPr id="6" name="Text Box 8"/>
            <p:cNvSpPr txBox="1">
              <a:spLocks noChangeArrowheads="1"/>
            </p:cNvSpPr>
            <p:nvPr userDrawn="1"/>
          </p:nvSpPr>
          <p:spPr bwMode="auto">
            <a:xfrm>
              <a:off x="0" y="4065"/>
              <a:ext cx="9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200" b="1">
                  <a:solidFill>
                    <a:schemeClr val="bg1"/>
                  </a:solidFill>
                  <a:latin typeface="Commercio"/>
                </a:rPr>
                <a:t>www.cbcc.org.uk</a:t>
              </a:r>
            </a:p>
          </p:txBody>
        </p:sp>
      </p:grpSp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1835150" y="6237288"/>
            <a:ext cx="6840538" cy="0"/>
          </a:xfrm>
          <a:prstGeom prst="line">
            <a:avLst/>
          </a:prstGeom>
          <a:noFill/>
          <a:ln w="19050">
            <a:solidFill>
              <a:srgbClr val="0033CC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pic>
        <p:nvPicPr>
          <p:cNvPr id="8" name="Picture 1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64388" y="6316663"/>
            <a:ext cx="1584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35150" y="2130425"/>
            <a:ext cx="6623050" cy="1470025"/>
          </a:xfrm>
          <a:solidFill>
            <a:srgbClr val="A50021"/>
          </a:solidFill>
        </p:spPr>
        <p:txBody>
          <a:bodyPr/>
          <a:lstStyle>
            <a:lvl1pPr>
              <a:spcAft>
                <a:spcPct val="50000"/>
              </a:spcAft>
              <a:defRPr sz="21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35150" y="3886200"/>
            <a:ext cx="5937250" cy="1752600"/>
          </a:xfr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4DE4C-6AFE-4890-AFA7-F4AD95FD26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ABA1E-8129-409A-B1C1-BED381271B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3888" y="274638"/>
            <a:ext cx="1712912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35150" y="274638"/>
            <a:ext cx="4986338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483F5B-DBBA-4632-AFF5-CE9CC13CBC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ommercio"/>
                <a:cs typeface="Arial" pitchFamily="34" charset="0"/>
              </a:defRPr>
            </a:lvl1pPr>
            <a:lvl2pPr>
              <a:defRPr>
                <a:latin typeface="Commercio"/>
                <a:cs typeface="Arial" pitchFamily="34" charset="0"/>
              </a:defRPr>
            </a:lvl2pPr>
            <a:lvl3pPr>
              <a:defRPr>
                <a:latin typeface="Commercio"/>
                <a:cs typeface="Arial" pitchFamily="34" charset="0"/>
              </a:defRPr>
            </a:lvl3pPr>
            <a:lvl4pPr>
              <a:defRPr>
                <a:latin typeface="Commercio"/>
                <a:cs typeface="Arial" pitchFamily="34" charset="0"/>
              </a:defRPr>
            </a:lvl4pPr>
            <a:lvl5pPr>
              <a:defRPr>
                <a:latin typeface="Commercio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23FDF-446E-45F9-BA87-A1F65C55C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108A47-B333-458B-A734-834681FB66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35150" y="1268413"/>
            <a:ext cx="3349625" cy="4857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175" y="1268413"/>
            <a:ext cx="3349625" cy="48577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066BB8-36E0-42EB-9F0B-3A8B6CA920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F4405F-07CF-4015-93E1-89B3717F94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DDA1D-D24D-4AB7-9E6C-C4BFA6B5AC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F9B95-2836-4228-9F1A-01B98EA087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40787-7CD5-472F-9D0F-F7CFF79DFD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DE2982-BFC3-49F7-96F5-B3375775DC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274638"/>
            <a:ext cx="6851650" cy="63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835150" y="1268413"/>
            <a:ext cx="6851650" cy="485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D430AAF6-4C62-40EF-A8F7-46ADF1F94F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835150" y="6237288"/>
            <a:ext cx="6840538" cy="0"/>
          </a:xfrm>
          <a:prstGeom prst="line">
            <a:avLst/>
          </a:prstGeom>
          <a:noFill/>
          <a:ln w="19050">
            <a:solidFill>
              <a:srgbClr val="0033CC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0" y="0"/>
            <a:ext cx="1547813" cy="6858000"/>
            <a:chOff x="0" y="0"/>
            <a:chExt cx="975" cy="4320"/>
          </a:xfrm>
        </p:grpSpPr>
        <p:sp>
          <p:nvSpPr>
            <p:cNvPr id="1036" name="Rectangle 12"/>
            <p:cNvSpPr>
              <a:spLocks noChangeArrowheads="1"/>
            </p:cNvSpPr>
            <p:nvPr userDrawn="1"/>
          </p:nvSpPr>
          <p:spPr bwMode="auto">
            <a:xfrm>
              <a:off x="0" y="0"/>
              <a:ext cx="975" cy="4320"/>
            </a:xfrm>
            <a:prstGeom prst="rect">
              <a:avLst/>
            </a:prstGeom>
            <a:solidFill>
              <a:srgbClr val="A50021"/>
            </a:solidFill>
            <a:ln w="9525">
              <a:solidFill>
                <a:srgbClr val="A5002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GB">
                <a:latin typeface="Arial" pitchFamily="34" charset="0"/>
              </a:endParaRPr>
            </a:p>
          </p:txBody>
        </p:sp>
        <p:sp>
          <p:nvSpPr>
            <p:cNvPr id="1037" name="Text Box 13"/>
            <p:cNvSpPr txBox="1">
              <a:spLocks noChangeArrowheads="1"/>
            </p:cNvSpPr>
            <p:nvPr userDrawn="1"/>
          </p:nvSpPr>
          <p:spPr bwMode="auto">
            <a:xfrm>
              <a:off x="0" y="4065"/>
              <a:ext cx="97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1200" b="1">
                  <a:solidFill>
                    <a:schemeClr val="bg1"/>
                  </a:solidFill>
                  <a:latin typeface="Commercio"/>
                </a:rPr>
                <a:t>www.cbcc.org.uk</a:t>
              </a:r>
            </a:p>
          </p:txBody>
        </p:sp>
      </p:grpSp>
      <p:pic>
        <p:nvPicPr>
          <p:cNvPr id="1033" name="Picture 15"/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64388" y="6303963"/>
            <a:ext cx="158432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41" name="Line 17"/>
          <p:cNvSpPr>
            <a:spLocks noChangeShapeType="1"/>
          </p:cNvSpPr>
          <p:nvPr/>
        </p:nvSpPr>
        <p:spPr bwMode="auto">
          <a:xfrm>
            <a:off x="1835150" y="908050"/>
            <a:ext cx="6840538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GB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A50021"/>
          </a:solidFill>
          <a:latin typeface="+mn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A50021"/>
          </a:solidFill>
          <a:latin typeface="Commercio" pitchFamily="50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A50021"/>
          </a:solidFill>
          <a:latin typeface="Commercio" pitchFamily="50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A50021"/>
          </a:solidFill>
          <a:latin typeface="Commercio" pitchFamily="50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rgbClr val="A50021"/>
          </a:solidFill>
          <a:latin typeface="Commercio" pitchFamily="50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rgbClr val="A50021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rgbClr val="A50021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rgbClr val="A50021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rgbClr val="A50021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socrv@seznam.cz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150" y="260350"/>
            <a:ext cx="7308850" cy="63341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dirty="0"/>
              <a:t>Apartment for rent – just refurbished!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50267" y="1124744"/>
            <a:ext cx="6769298" cy="4857750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>
                <a:cs typeface="Arial"/>
              </a:rPr>
              <a:t>High standard, superb location: </a:t>
            </a:r>
            <a:r>
              <a:rPr lang="en-GB" sz="1800" b="1" dirty="0" err="1">
                <a:cs typeface="Arial"/>
              </a:rPr>
              <a:t>Petrska</a:t>
            </a:r>
            <a:r>
              <a:rPr lang="en-GB" sz="1800" b="1" dirty="0">
                <a:cs typeface="Arial"/>
              </a:rPr>
              <a:t> </a:t>
            </a:r>
            <a:r>
              <a:rPr lang="en-GB" sz="1800" b="1" dirty="0" err="1">
                <a:cs typeface="Arial"/>
              </a:rPr>
              <a:t>ulice</a:t>
            </a:r>
            <a:r>
              <a:rPr lang="en-GB" sz="1800" b="1" dirty="0">
                <a:cs typeface="Arial"/>
              </a:rPr>
              <a:t>, Praha 2 – close to a tram station, </a:t>
            </a:r>
            <a:r>
              <a:rPr lang="en-GB" sz="1800" b="1" dirty="0" err="1">
                <a:cs typeface="Arial"/>
              </a:rPr>
              <a:t>Florenc</a:t>
            </a:r>
            <a:r>
              <a:rPr lang="en-GB" sz="1800" b="1" dirty="0">
                <a:cs typeface="Arial"/>
              </a:rPr>
              <a:t> metro, Municipal House, </a:t>
            </a:r>
            <a:r>
              <a:rPr lang="en-GB" sz="1800" b="1" dirty="0" err="1">
                <a:cs typeface="Arial"/>
              </a:rPr>
              <a:t>Petrska</a:t>
            </a:r>
            <a:r>
              <a:rPr lang="en-GB" sz="1800" b="1" dirty="0">
                <a:cs typeface="Arial"/>
              </a:rPr>
              <a:t> Tower</a:t>
            </a:r>
          </a:p>
          <a:p>
            <a:pPr marL="0" indent="0">
              <a:buNone/>
            </a:pPr>
            <a:endParaRPr lang="en-GB" sz="1800" dirty="0">
              <a:cs typeface="Arial"/>
            </a:endParaRPr>
          </a:p>
          <a:p>
            <a:pPr marL="363220" indent="-363220">
              <a:buAutoNum type="arabicPeriod"/>
            </a:pPr>
            <a:r>
              <a:rPr lang="en-GB" sz="1800" dirty="0">
                <a:cs typeface="Arial"/>
              </a:rPr>
              <a:t>entrance hall                     2.7m2</a:t>
            </a:r>
          </a:p>
          <a:p>
            <a:pPr marL="363220" indent="-363220">
              <a:buAutoNum type="arabicPeriod"/>
            </a:pPr>
            <a:r>
              <a:rPr lang="en-GB" sz="1800" dirty="0">
                <a:cs typeface="Arial"/>
              </a:rPr>
              <a:t>lounge                               20.4m2</a:t>
            </a:r>
          </a:p>
          <a:p>
            <a:pPr marL="363220" indent="-363220">
              <a:buAutoNum type="arabicPeriod"/>
            </a:pPr>
            <a:r>
              <a:rPr lang="en-GB" sz="1800" dirty="0">
                <a:cs typeface="Arial"/>
              </a:rPr>
              <a:t>kitchen                                4.7m2</a:t>
            </a:r>
          </a:p>
          <a:p>
            <a:pPr marL="363220" indent="-363220">
              <a:buAutoNum type="arabicPeriod"/>
            </a:pPr>
            <a:r>
              <a:rPr lang="en-GB" sz="1800" dirty="0">
                <a:cs typeface="Arial"/>
              </a:rPr>
              <a:t>hall                                        2.0m2</a:t>
            </a:r>
          </a:p>
          <a:p>
            <a:pPr marL="363220" indent="-363220">
              <a:buAutoNum type="arabicPeriod"/>
            </a:pPr>
            <a:r>
              <a:rPr lang="en-GB" sz="1800" dirty="0">
                <a:cs typeface="Arial"/>
              </a:rPr>
              <a:t>bathroom  1                        2.6m2</a:t>
            </a:r>
          </a:p>
          <a:p>
            <a:pPr marL="363220" indent="-363220">
              <a:buAutoNum type="arabicPeriod"/>
            </a:pPr>
            <a:r>
              <a:rPr lang="en-GB" sz="1800" dirty="0">
                <a:cs typeface="Arial"/>
              </a:rPr>
              <a:t>gallery                                   3.2m2</a:t>
            </a:r>
          </a:p>
          <a:p>
            <a:pPr marL="363220" indent="-363220">
              <a:buAutoNum type="arabicPeriod"/>
            </a:pPr>
            <a:r>
              <a:rPr lang="en-GB" sz="1800" dirty="0">
                <a:cs typeface="Arial"/>
              </a:rPr>
              <a:t>bedroom                             13.7m2</a:t>
            </a:r>
          </a:p>
          <a:p>
            <a:pPr marL="363220" indent="-363220">
              <a:buAutoNum type="arabicPeriod"/>
            </a:pPr>
            <a:r>
              <a:rPr lang="en-GB" sz="1800" dirty="0">
                <a:cs typeface="Arial"/>
              </a:rPr>
              <a:t>bathroom 2                         7.6m2</a:t>
            </a:r>
          </a:p>
          <a:p>
            <a:pPr marL="363220" indent="-363220">
              <a:buAutoNum type="arabicPeriod"/>
            </a:pPr>
            <a:r>
              <a:rPr lang="en-GB" sz="1800" dirty="0">
                <a:cs typeface="Arial"/>
              </a:rPr>
              <a:t>balcony/gallery                  5.0m2</a:t>
            </a:r>
          </a:p>
          <a:p>
            <a:pPr marL="0" indent="0">
              <a:buNone/>
            </a:pPr>
            <a:r>
              <a:rPr lang="en-GB" sz="1800" dirty="0">
                <a:cs typeface="Arial"/>
              </a:rPr>
              <a:t>Total: 61.9 m2  </a:t>
            </a:r>
          </a:p>
          <a:p>
            <a:pPr marL="0" indent="0">
              <a:buNone/>
            </a:pPr>
            <a:endParaRPr lang="en-GB" sz="18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122718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living room with a red couch&#10;&#10;Description automatically generated with medium confidence">
            <a:extLst>
              <a:ext uri="{FF2B5EF4-FFF2-40B4-BE49-F238E27FC236}">
                <a16:creationId xmlns:a16="http://schemas.microsoft.com/office/drawing/2014/main" id="{7BBC6F4F-E1E1-4388-81F4-A9F9BBDD1E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7627" y="3088640"/>
            <a:ext cx="3799840" cy="2849880"/>
          </a:xfrm>
          <a:prstGeom prst="rect">
            <a:avLst/>
          </a:prstGeom>
        </p:spPr>
      </p:pic>
      <p:pic>
        <p:nvPicPr>
          <p:cNvPr id="5" name="Picture 4" descr="A picture containing text, building, outdoor, street&#10;&#10;Description automatically generated">
            <a:extLst>
              <a:ext uri="{FF2B5EF4-FFF2-40B4-BE49-F238E27FC236}">
                <a16:creationId xmlns:a16="http://schemas.microsoft.com/office/drawing/2014/main" id="{B30BF6E9-706F-DF3E-8DF5-8F78794C94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5412" y="1097280"/>
            <a:ext cx="3603414" cy="2702560"/>
          </a:xfrm>
          <a:prstGeom prst="rect">
            <a:avLst/>
          </a:prstGeom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C2EBAEB1-81FD-BB35-DF83-FD311609BAEA}"/>
              </a:ext>
            </a:extLst>
          </p:cNvPr>
          <p:cNvSpPr txBox="1">
            <a:spLocks noChangeArrowheads="1"/>
          </p:cNvSpPr>
          <p:nvPr/>
        </p:nvSpPr>
        <p:spPr>
          <a:xfrm>
            <a:off x="1835150" y="300990"/>
            <a:ext cx="7308850" cy="633413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+mn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Commercio" pitchFamily="50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Commercio" pitchFamily="50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Commercio" pitchFamily="50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Commercio" pitchFamily="50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2400" kern="0" dirty="0"/>
              <a:t>Photos</a:t>
            </a:r>
          </a:p>
        </p:txBody>
      </p:sp>
    </p:spTree>
    <p:extLst>
      <p:ext uri="{BB962C8B-B14F-4D97-AF65-F5344CB8AC3E}">
        <p14:creationId xmlns:p14="http://schemas.microsoft.com/office/powerpoint/2010/main" val="37571335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floor, indoor, wall, room&#10;&#10;Description automatically generated">
            <a:extLst>
              <a:ext uri="{FF2B5EF4-FFF2-40B4-BE49-F238E27FC236}">
                <a16:creationId xmlns:a16="http://schemas.microsoft.com/office/drawing/2014/main" id="{8E437535-3BA3-3843-1197-95F35E1E34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399" y="3246120"/>
            <a:ext cx="3867573" cy="2900680"/>
          </a:xfrm>
          <a:prstGeom prst="rect">
            <a:avLst/>
          </a:prstGeom>
        </p:spPr>
      </p:pic>
      <p:pic>
        <p:nvPicPr>
          <p:cNvPr id="5" name="Picture 4" descr="A picture containing wall, step&#10;&#10;Description automatically generated">
            <a:extLst>
              <a:ext uri="{FF2B5EF4-FFF2-40B4-BE49-F238E27FC236}">
                <a16:creationId xmlns:a16="http://schemas.microsoft.com/office/drawing/2014/main" id="{5F3657DF-9D30-985D-B7D2-CB4C4097B2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7519" y="934403"/>
            <a:ext cx="3867573" cy="2900680"/>
          </a:xfrm>
          <a:prstGeom prst="rect">
            <a:avLst/>
          </a:prstGeom>
        </p:spPr>
      </p:pic>
      <p:sp>
        <p:nvSpPr>
          <p:cNvPr id="6" name="Rectangle 2">
            <a:extLst>
              <a:ext uri="{FF2B5EF4-FFF2-40B4-BE49-F238E27FC236}">
                <a16:creationId xmlns:a16="http://schemas.microsoft.com/office/drawing/2014/main" id="{A35EB3DE-DD96-47C4-2441-D3CC0DB90114}"/>
              </a:ext>
            </a:extLst>
          </p:cNvPr>
          <p:cNvSpPr txBox="1">
            <a:spLocks noChangeArrowheads="1"/>
          </p:cNvSpPr>
          <p:nvPr/>
        </p:nvSpPr>
        <p:spPr>
          <a:xfrm>
            <a:off x="1835150" y="300990"/>
            <a:ext cx="7308850" cy="633413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+mn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Commercio" pitchFamily="50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Commercio" pitchFamily="50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Commercio" pitchFamily="50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Commercio" pitchFamily="50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2400" kern="0" dirty="0"/>
              <a:t>Photos</a:t>
            </a:r>
          </a:p>
        </p:txBody>
      </p:sp>
    </p:spTree>
    <p:extLst>
      <p:ext uri="{BB962C8B-B14F-4D97-AF65-F5344CB8AC3E}">
        <p14:creationId xmlns:p14="http://schemas.microsoft.com/office/powerpoint/2010/main" val="360673850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A35EB3DE-DD96-47C4-2441-D3CC0DB90114}"/>
              </a:ext>
            </a:extLst>
          </p:cNvPr>
          <p:cNvSpPr txBox="1">
            <a:spLocks noChangeArrowheads="1"/>
          </p:cNvSpPr>
          <p:nvPr/>
        </p:nvSpPr>
        <p:spPr>
          <a:xfrm>
            <a:off x="1835150" y="300990"/>
            <a:ext cx="7308850" cy="633413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+mn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Commercio" pitchFamily="50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Commercio" pitchFamily="50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Commercio" pitchFamily="50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Commercio" pitchFamily="50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2400" kern="0" dirty="0"/>
              <a:t>Photos</a:t>
            </a:r>
          </a:p>
        </p:txBody>
      </p:sp>
      <p:pic>
        <p:nvPicPr>
          <p:cNvPr id="4" name="Picture 3" descr="A picture containing wall, indoor, floor, light&#10;&#10;Description automatically generated">
            <a:extLst>
              <a:ext uri="{FF2B5EF4-FFF2-40B4-BE49-F238E27FC236}">
                <a16:creationId xmlns:a16="http://schemas.microsoft.com/office/drawing/2014/main" id="{9297CF9C-9C1D-99E1-EDA8-5449BF35E4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2720" y="1501140"/>
            <a:ext cx="5140960" cy="3855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76345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7EA6F2D-7F47-7CB9-8CD5-732553FF6E6F}"/>
              </a:ext>
            </a:extLst>
          </p:cNvPr>
          <p:cNvSpPr txBox="1">
            <a:spLocks noChangeArrowheads="1"/>
          </p:cNvSpPr>
          <p:nvPr/>
        </p:nvSpPr>
        <p:spPr>
          <a:xfrm>
            <a:off x="1835150" y="300990"/>
            <a:ext cx="7308850" cy="633413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+mn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Commercio" pitchFamily="50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Commercio" pitchFamily="50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Commercio" pitchFamily="50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Commercio" pitchFamily="50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2400" kern="0" dirty="0"/>
              <a:t>Photos</a:t>
            </a:r>
          </a:p>
        </p:txBody>
      </p:sp>
      <p:pic>
        <p:nvPicPr>
          <p:cNvPr id="4" name="Picture 3" descr="A washing machine in a room&#10;&#10;Description automatically generated with medium confidence">
            <a:extLst>
              <a:ext uri="{FF2B5EF4-FFF2-40B4-BE49-F238E27FC236}">
                <a16:creationId xmlns:a16="http://schemas.microsoft.com/office/drawing/2014/main" id="{FB7F4706-2838-F368-8DB2-DD3F02C1B1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6852" y="1183640"/>
            <a:ext cx="3242310" cy="4323080"/>
          </a:xfrm>
          <a:prstGeom prst="rect">
            <a:avLst/>
          </a:prstGeom>
        </p:spPr>
      </p:pic>
      <p:pic>
        <p:nvPicPr>
          <p:cNvPr id="7" name="Picture 6" descr="A picture containing indoor, wall, bathroom, toilet&#10;&#10;Description automatically generated">
            <a:extLst>
              <a:ext uri="{FF2B5EF4-FFF2-40B4-BE49-F238E27FC236}">
                <a16:creationId xmlns:a16="http://schemas.microsoft.com/office/drawing/2014/main" id="{2F4C2E3F-B21E-A3EC-3BC0-0C03872233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150" y="1183640"/>
            <a:ext cx="3242310" cy="4323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195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7EA6F2D-7F47-7CB9-8CD5-732553FF6E6F}"/>
              </a:ext>
            </a:extLst>
          </p:cNvPr>
          <p:cNvSpPr txBox="1">
            <a:spLocks noChangeArrowheads="1"/>
          </p:cNvSpPr>
          <p:nvPr/>
        </p:nvSpPr>
        <p:spPr>
          <a:xfrm>
            <a:off x="1835150" y="300990"/>
            <a:ext cx="7308850" cy="633413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+mn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Commercio" pitchFamily="50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Commercio" pitchFamily="50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Commercio" pitchFamily="50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Commercio" pitchFamily="50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000">
                <a:solidFill>
                  <a:srgbClr val="A50021"/>
                </a:solidFill>
                <a:latin typeface="Arial" pitchFamily="34" charset="0"/>
              </a:defRPr>
            </a:lvl9pPr>
          </a:lstStyle>
          <a:p>
            <a:pPr eaLnBrk="1" hangingPunct="1">
              <a:defRPr/>
            </a:pPr>
            <a:r>
              <a:rPr lang="en-US" sz="2400" kern="0" dirty="0"/>
              <a:t>Contact details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1B76C9-40F3-2C40-4847-60C7B67ACDAD}"/>
              </a:ext>
            </a:extLst>
          </p:cNvPr>
          <p:cNvSpPr txBox="1"/>
          <p:nvPr/>
        </p:nvSpPr>
        <p:spPr>
          <a:xfrm>
            <a:off x="1835150" y="1174095"/>
            <a:ext cx="643509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GB" sz="1800" dirty="0">
                <a:latin typeface="+mn-lt"/>
                <a:cs typeface="Arial"/>
              </a:rPr>
              <a:t>In case of interest or more questions, please contact Mrs Sona </a:t>
            </a:r>
            <a:r>
              <a:rPr lang="en-GB" sz="1800" dirty="0" err="1">
                <a:latin typeface="+mn-lt"/>
                <a:cs typeface="Arial"/>
              </a:rPr>
              <a:t>Cervenkova</a:t>
            </a:r>
            <a:r>
              <a:rPr lang="en-GB" sz="1800" dirty="0">
                <a:latin typeface="+mn-lt"/>
                <a:cs typeface="Arial"/>
              </a:rPr>
              <a:t> by emailing: </a:t>
            </a:r>
            <a:r>
              <a:rPr lang="en-GB" sz="1800" dirty="0">
                <a:latin typeface="+mn-lt"/>
                <a:cs typeface="Arial"/>
                <a:hlinkClick r:id="rId3"/>
              </a:rPr>
              <a:t>socrv@seznam.cz</a:t>
            </a:r>
            <a:r>
              <a:rPr lang="en-GB" sz="1800" dirty="0">
                <a:latin typeface="+mn-lt"/>
                <a:cs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185878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hamberTemplate">
      <a:majorFont>
        <a:latin typeface="Arial"/>
        <a:ea typeface=""/>
        <a:cs typeface=""/>
      </a:majorFont>
      <a:minorFont>
        <a:latin typeface="Commerci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93</Words>
  <Application>Microsoft Office PowerPoint</Application>
  <PresentationFormat>On-screen Show (4:3)</PresentationFormat>
  <Paragraphs>25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Commercio</vt:lpstr>
      <vt:lpstr>Times New Roman</vt:lpstr>
      <vt:lpstr>Default Design</vt:lpstr>
      <vt:lpstr>Apartment for rent – just refurbished!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UHY Hacker Young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Czech British Chamber of Commerce First Members’ Business Meeting</dc:title>
  <dc:creator>CBCC ExCo</dc:creator>
  <cp:lastModifiedBy>Tereza Urbankova</cp:lastModifiedBy>
  <cp:revision>62</cp:revision>
  <cp:lastPrinted>2016-02-29T15:03:14Z</cp:lastPrinted>
  <dcterms:created xsi:type="dcterms:W3CDTF">2009-02-23T15:47:53Z</dcterms:created>
  <dcterms:modified xsi:type="dcterms:W3CDTF">2023-04-17T18:48:57Z</dcterms:modified>
</cp:coreProperties>
</file>